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306" r:id="rId3"/>
    <p:sldId id="307" r:id="rId4"/>
    <p:sldId id="308" r:id="rId5"/>
    <p:sldId id="309" r:id="rId6"/>
    <p:sldId id="310" r:id="rId7"/>
    <p:sldId id="289" r:id="rId8"/>
  </p:sldIdLst>
  <p:sldSz cx="9144000" cy="6858000" type="screen4x3"/>
  <p:notesSz cx="6888163" cy="100203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5C7E82"/>
    <a:srgbClr val="FFFFCC"/>
    <a:srgbClr val="7AA28C"/>
    <a:srgbClr val="A9C3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00" autoAdjust="0"/>
    <p:restoredTop sz="94660"/>
  </p:normalViewPr>
  <p:slideViewPr>
    <p:cSldViewPr>
      <p:cViewPr varScale="1">
        <p:scale>
          <a:sx n="80" d="100"/>
          <a:sy n="80" d="100"/>
        </p:scale>
        <p:origin x="-181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B5D4C-7B0A-4C0F-8AAB-61651F38BF38}" type="datetimeFigureOut">
              <a:rPr lang="it-IT" smtClean="0"/>
              <a:pPr/>
              <a:t>19/11/2020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1EF75-14C2-4885-9C5C-A08D09F5073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/>
          <p:cNvGrpSpPr/>
          <p:nvPr/>
        </p:nvGrpSpPr>
        <p:grpSpPr>
          <a:xfrm>
            <a:off x="4644008" y="764704"/>
            <a:ext cx="4320000" cy="4320000"/>
            <a:chOff x="4644008" y="764704"/>
            <a:chExt cx="4320000" cy="4320000"/>
          </a:xfrm>
        </p:grpSpPr>
        <p:sp>
          <p:nvSpPr>
            <p:cNvPr id="9" name="Rettangolo 8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6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grpSp>
        <p:nvGrpSpPr>
          <p:cNvPr id="8" name="Gruppo 7"/>
          <p:cNvGrpSpPr/>
          <p:nvPr/>
        </p:nvGrpSpPr>
        <p:grpSpPr>
          <a:xfrm>
            <a:off x="179512" y="764704"/>
            <a:ext cx="4320000" cy="4320000"/>
            <a:chOff x="4644008" y="764704"/>
            <a:chExt cx="4320000" cy="4320000"/>
          </a:xfrm>
        </p:grpSpPr>
        <p:sp>
          <p:nvSpPr>
            <p:cNvPr id="11" name="Rettangolo 10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sp>
        <p:nvSpPr>
          <p:cNvPr id="5" name="Rettangolo 4"/>
          <p:cNvSpPr/>
          <p:nvPr/>
        </p:nvSpPr>
        <p:spPr>
          <a:xfrm rot="20700000">
            <a:off x="2154663" y="3796281"/>
            <a:ext cx="214193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it-IT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The </a:t>
            </a:r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Spiders</a:t>
            </a:r>
            <a:endParaRPr lang="it-IT" sz="3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  <a:p>
            <a:pPr algn="r"/>
            <a:r>
              <a:rPr lang="it-IT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Blues Band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0" name="Rettangolo 9"/>
          <p:cNvSpPr/>
          <p:nvPr/>
        </p:nvSpPr>
        <p:spPr>
          <a:xfrm rot="20727526">
            <a:off x="7208414" y="4195458"/>
            <a:ext cx="158729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F.A.L.C</a:t>
            </a:r>
            <a:r>
              <a:rPr lang="it-IT" sz="3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.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907704" y="908721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372200" y="90872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/>
          <p:cNvGrpSpPr/>
          <p:nvPr/>
        </p:nvGrpSpPr>
        <p:grpSpPr>
          <a:xfrm>
            <a:off x="4644008" y="764704"/>
            <a:ext cx="4320000" cy="4320000"/>
            <a:chOff x="4644008" y="764704"/>
            <a:chExt cx="4320000" cy="4320000"/>
          </a:xfrm>
        </p:grpSpPr>
        <p:sp>
          <p:nvSpPr>
            <p:cNvPr id="9" name="Rettangolo 8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6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grpSp>
        <p:nvGrpSpPr>
          <p:cNvPr id="3" name="Gruppo 7"/>
          <p:cNvGrpSpPr/>
          <p:nvPr/>
        </p:nvGrpSpPr>
        <p:grpSpPr>
          <a:xfrm>
            <a:off x="179512" y="764704"/>
            <a:ext cx="4320000" cy="4320000"/>
            <a:chOff x="4644008" y="764704"/>
            <a:chExt cx="4320000" cy="4320000"/>
          </a:xfrm>
        </p:grpSpPr>
        <p:sp>
          <p:nvSpPr>
            <p:cNvPr id="11" name="Rettangolo 10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sp>
        <p:nvSpPr>
          <p:cNvPr id="5" name="Rettangolo 4"/>
          <p:cNvSpPr/>
          <p:nvPr/>
        </p:nvSpPr>
        <p:spPr>
          <a:xfrm rot="20700000">
            <a:off x="2507283" y="3872762"/>
            <a:ext cx="189353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Artificial</a:t>
            </a:r>
            <a:endParaRPr lang="it-IT" sz="3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  <a:p>
            <a:pPr algn="ctr"/>
            <a:r>
              <a:rPr lang="it-IT" sz="3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Spring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0" name="Rettangolo 9"/>
          <p:cNvSpPr/>
          <p:nvPr/>
        </p:nvSpPr>
        <p:spPr>
          <a:xfrm rot="20700000">
            <a:off x="7669114" y="4326475"/>
            <a:ext cx="109837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Flash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907704" y="908721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372200" y="90872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/>
          <p:cNvGrpSpPr/>
          <p:nvPr/>
        </p:nvGrpSpPr>
        <p:grpSpPr>
          <a:xfrm>
            <a:off x="4644008" y="764704"/>
            <a:ext cx="4320000" cy="4320000"/>
            <a:chOff x="4644008" y="764704"/>
            <a:chExt cx="4320000" cy="4320000"/>
          </a:xfrm>
        </p:grpSpPr>
        <p:sp>
          <p:nvSpPr>
            <p:cNvPr id="9" name="Rettangolo 8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6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grpSp>
        <p:nvGrpSpPr>
          <p:cNvPr id="3" name="Gruppo 7"/>
          <p:cNvGrpSpPr/>
          <p:nvPr/>
        </p:nvGrpSpPr>
        <p:grpSpPr>
          <a:xfrm>
            <a:off x="179512" y="764704"/>
            <a:ext cx="4320000" cy="4320000"/>
            <a:chOff x="4644008" y="764704"/>
            <a:chExt cx="4320000" cy="4320000"/>
          </a:xfrm>
        </p:grpSpPr>
        <p:sp>
          <p:nvSpPr>
            <p:cNvPr id="11" name="Rettangolo 10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sp>
        <p:nvSpPr>
          <p:cNvPr id="5" name="Rettangolo 4"/>
          <p:cNvSpPr/>
          <p:nvPr/>
        </p:nvSpPr>
        <p:spPr>
          <a:xfrm rot="20700000">
            <a:off x="2299698" y="4197860"/>
            <a:ext cx="209223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Powerhouse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0" name="Rettangolo 9"/>
          <p:cNvSpPr/>
          <p:nvPr/>
        </p:nvSpPr>
        <p:spPr>
          <a:xfrm rot="20700000">
            <a:off x="7208802" y="4274082"/>
            <a:ext cx="159531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Caryllon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907704" y="908721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372200" y="90872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/>
          <p:cNvGrpSpPr/>
          <p:nvPr/>
        </p:nvGrpSpPr>
        <p:grpSpPr>
          <a:xfrm>
            <a:off x="4644008" y="764704"/>
            <a:ext cx="4320000" cy="4320000"/>
            <a:chOff x="4644008" y="764704"/>
            <a:chExt cx="4320000" cy="4320000"/>
          </a:xfrm>
        </p:grpSpPr>
        <p:sp>
          <p:nvSpPr>
            <p:cNvPr id="9" name="Rettangolo 8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6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grpSp>
        <p:nvGrpSpPr>
          <p:cNvPr id="3" name="Gruppo 7"/>
          <p:cNvGrpSpPr/>
          <p:nvPr/>
        </p:nvGrpSpPr>
        <p:grpSpPr>
          <a:xfrm>
            <a:off x="179512" y="764704"/>
            <a:ext cx="4320000" cy="4320000"/>
            <a:chOff x="4644008" y="764704"/>
            <a:chExt cx="4320000" cy="4320000"/>
          </a:xfrm>
        </p:grpSpPr>
        <p:sp>
          <p:nvSpPr>
            <p:cNvPr id="11" name="Rettangolo 10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sp>
        <p:nvSpPr>
          <p:cNvPr id="5" name="Rettangolo 4"/>
          <p:cNvSpPr/>
          <p:nvPr/>
        </p:nvSpPr>
        <p:spPr>
          <a:xfrm rot="20700000">
            <a:off x="1666268" y="4186476"/>
            <a:ext cx="273664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Menegomaistro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0" name="Rettangolo 9"/>
          <p:cNvSpPr/>
          <p:nvPr/>
        </p:nvSpPr>
        <p:spPr>
          <a:xfrm rot="20700000">
            <a:off x="6831947" y="4257462"/>
            <a:ext cx="202331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Machsound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907704" y="908721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372200" y="90872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/>
          <p:cNvGrpSpPr/>
          <p:nvPr/>
        </p:nvGrpSpPr>
        <p:grpSpPr>
          <a:xfrm>
            <a:off x="4644008" y="764704"/>
            <a:ext cx="4320000" cy="4320000"/>
            <a:chOff x="4644008" y="764704"/>
            <a:chExt cx="4320000" cy="4320000"/>
          </a:xfrm>
        </p:grpSpPr>
        <p:sp>
          <p:nvSpPr>
            <p:cNvPr id="9" name="Rettangolo 8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026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grpSp>
        <p:nvGrpSpPr>
          <p:cNvPr id="3" name="Gruppo 7"/>
          <p:cNvGrpSpPr/>
          <p:nvPr/>
        </p:nvGrpSpPr>
        <p:grpSpPr>
          <a:xfrm>
            <a:off x="179512" y="764704"/>
            <a:ext cx="4320000" cy="4320000"/>
            <a:chOff x="4644008" y="764704"/>
            <a:chExt cx="4320000" cy="4320000"/>
          </a:xfrm>
        </p:grpSpPr>
        <p:sp>
          <p:nvSpPr>
            <p:cNvPr id="11" name="Rettangolo 10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sp>
        <p:nvSpPr>
          <p:cNvPr id="5" name="Rettangolo 4"/>
          <p:cNvSpPr/>
          <p:nvPr/>
        </p:nvSpPr>
        <p:spPr>
          <a:xfrm rot="20700000">
            <a:off x="3273475" y="4354205"/>
            <a:ext cx="110158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it-IT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Laser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0" name="Rettangolo 9"/>
          <p:cNvSpPr/>
          <p:nvPr/>
        </p:nvSpPr>
        <p:spPr>
          <a:xfrm rot="20700000">
            <a:off x="6821050" y="3811118"/>
            <a:ext cx="197361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No </a:t>
            </a:r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Roots</a:t>
            </a:r>
            <a:endParaRPr lang="it-IT" sz="3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  <a:p>
            <a:pPr algn="ctr"/>
            <a:r>
              <a:rPr lang="it-IT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Rock Band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907704" y="908721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372200" y="90872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7"/>
          <p:cNvGrpSpPr/>
          <p:nvPr/>
        </p:nvGrpSpPr>
        <p:grpSpPr>
          <a:xfrm>
            <a:off x="179512" y="764704"/>
            <a:ext cx="4320000" cy="4320000"/>
            <a:chOff x="4644008" y="764704"/>
            <a:chExt cx="4320000" cy="4320000"/>
          </a:xfrm>
        </p:grpSpPr>
        <p:sp>
          <p:nvSpPr>
            <p:cNvPr id="11" name="Rettangolo 10"/>
            <p:cNvSpPr/>
            <p:nvPr/>
          </p:nvSpPr>
          <p:spPr>
            <a:xfrm>
              <a:off x="4644008" y="764704"/>
              <a:ext cx="4320000" cy="43200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l="-10000" r="-20000"/>
              </a:stretch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Picture 2" descr="D:\Vestenastock Archivio\vstock12 2020\logo2018b - Copia - Cop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024" y="836712"/>
              <a:ext cx="2455056" cy="1146919"/>
            </a:xfrm>
            <a:prstGeom prst="rect">
              <a:avLst/>
            </a:prstGeom>
            <a:noFill/>
          </p:spPr>
        </p:pic>
      </p:grpSp>
      <p:sp>
        <p:nvSpPr>
          <p:cNvPr id="5" name="Rettangolo 4"/>
          <p:cNvSpPr/>
          <p:nvPr/>
        </p:nvSpPr>
        <p:spPr>
          <a:xfrm rot="20700000">
            <a:off x="3038830" y="3921243"/>
            <a:ext cx="12795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Doctor</a:t>
            </a:r>
            <a:endParaRPr lang="it-IT" sz="3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  <a:p>
            <a:pPr algn="r"/>
            <a:r>
              <a:rPr lang="it-IT" sz="3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UPPYLIKE" pitchFamily="2" charset="2"/>
              </a:rPr>
              <a:t>Mama</a:t>
            </a:r>
            <a:endParaRPr lang="it-IT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UPPYLIKE" pitchFamily="2" charset="2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907704" y="908721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hiller" pitchFamily="82" charset="0"/>
              </a:rPr>
              <a:t>12</a:t>
            </a:r>
            <a:endParaRPr lang="it-IT" sz="1400" dirty="0"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971600" y="1988840"/>
            <a:ext cx="5436000" cy="4230000"/>
          </a:xfrm>
          <a:prstGeom prst="rect">
            <a:avLst/>
          </a:prstGeom>
          <a:blipFill dpi="0" rotWithShape="1">
            <a:blip r:embed="rId2" cstate="print">
              <a:alphaModFix amt="60000"/>
            </a:blip>
            <a:srcRect/>
            <a:stretch>
              <a:fillRect t="20000" b="-50000"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 rot="16200000">
            <a:off x="-1040781" y="3974649"/>
            <a:ext cx="432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5C7E82"/>
                </a:solidFill>
                <a:latin typeface="Candy Round BTN" pitchFamily="34" charset="0"/>
              </a:rPr>
              <a:t>  THE SPIDERS BLUES BAND                                         VESTENASTOCK 12</a:t>
            </a:r>
            <a:endParaRPr lang="it-IT" sz="1200" b="1" dirty="0">
              <a:solidFill>
                <a:srgbClr val="5C7E82"/>
              </a:solidFill>
              <a:latin typeface="Candy Round BTN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 rot="5400000" flipH="1">
            <a:off x="4128790" y="3974649"/>
            <a:ext cx="432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5C7E82"/>
                </a:solidFill>
                <a:latin typeface="Candy Round BTN" pitchFamily="34" charset="0"/>
              </a:rPr>
              <a:t> THE SPIDERS BLUES BAND                                          VESTENASTOCK 12</a:t>
            </a:r>
            <a:endParaRPr lang="it-IT" sz="1200" b="1" dirty="0">
              <a:solidFill>
                <a:srgbClr val="5C7E82"/>
              </a:solidFill>
              <a:latin typeface="Candy Round BT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45</Words>
  <Application>Microsoft Office PowerPoint</Application>
  <PresentationFormat>Presentazione su schermo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SGS Banco Popolare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ho01082</dc:creator>
  <cp:lastModifiedBy>Franco Massalongo</cp:lastModifiedBy>
  <cp:revision>81</cp:revision>
  <dcterms:created xsi:type="dcterms:W3CDTF">2016-07-28T10:48:14Z</dcterms:created>
  <dcterms:modified xsi:type="dcterms:W3CDTF">2020-11-19T22:24:52Z</dcterms:modified>
</cp:coreProperties>
</file>